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62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2" r:id="rId20"/>
    <p:sldId id="283" r:id="rId21"/>
    <p:sldId id="277" r:id="rId22"/>
    <p:sldId id="278" r:id="rId23"/>
    <p:sldId id="279" r:id="rId24"/>
    <p:sldId id="280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2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4" autoAdjust="0"/>
    <p:restoredTop sz="83598" autoAdjust="0"/>
  </p:normalViewPr>
  <p:slideViewPr>
    <p:cSldViewPr>
      <p:cViewPr varScale="1">
        <p:scale>
          <a:sx n="74" d="100"/>
          <a:sy n="74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261C0-C557-466A-839A-9EFE86EDD4DE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FFA3-CECD-4D8B-BEF7-0C5DF1C55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78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4FFA3-CECD-4D8B-BEF7-0C5DF1C5547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4FFA3-CECD-4D8B-BEF7-0C5DF1C5547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13.09.2016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13.09.2016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13.09.2016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13.09.2016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13.09.2016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6072206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Бузина Анастасия.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56bb8cec146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56bc5e3250f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86124"/>
            <a:ext cx="8229600" cy="35718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900 ДНЕЙ И НОЧЕЙ БЛОКАДНОГО ЛЕНИНГРАДА.ЭТО 125 ГРАММОВ ХЛЕБА В СУТКИ.ЭТО ТОННЫ БОМБ И  СНАРЯДОВ.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Администратор\Рабочий стол\img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357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Documents and Settings\Администратор\Рабочий стол\56ae29a4548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00119"/>
            <a:ext cx="9143999" cy="7658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0013-013-T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View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3200"/>
            <a:ext cx="9144000" cy="706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Znamya-Pobedy-nad-Reyhstag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fentezi-lyubov-knigi-chit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9m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vdabiblios.nethouse.ru/static/img/0000/0003/9427/39427769.d7wmzmrnmn.W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Documents and Settings\Администратор\Рабочий стол\179988666_4aa8b6aa7d91cf5701f86daa22334bed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5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Администратор\Рабочий стол\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026" y="0"/>
            <a:ext cx="92170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0001-001-Velikaja-otechestvennaja-voj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А,ЧТО ТАКОЕ ВОЙНА?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57694"/>
            <a:ext cx="9144000" cy="25003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Война-это 1725разрушенных и сожженных городов и поселков, свыше 70 тысяч сел и деревень в нашей стране. Война-это 32 тысячи взорванных заводов и фабрик,65 тысяч километров железнодорожных дорог.</a:t>
            </a:r>
            <a:endParaRPr lang="ru-RU" dirty="0"/>
          </a:p>
        </p:txBody>
      </p:sp>
      <p:pic>
        <p:nvPicPr>
          <p:cNvPr id="6146" name="Picture 2" descr="C:\Documents and Settings\Администратор\Рабочий стол\572973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718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первый день войны им было по 17-20 лет. Из каждых 100 ребят этого возраста, ушедших на фронт,97 не вернулись назад .ВОТ ОНА ,ВОЙНА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dirty="0"/>
          </a:p>
        </p:txBody>
      </p:sp>
      <p:pic>
        <p:nvPicPr>
          <p:cNvPr id="9219" name="Picture 3" descr="C:\Documents and Settings\Администратор\Рабочий стол\parti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2"/>
            <a:ext cx="9144000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0016-016-Velikaja-Otechestvennaja-vojna-1941-1945-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Администратор\Рабочий стол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img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13367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0008-008-Naibolee-krupnye-srazhenija-Velikoj-Otechestvennoj-voj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163</TotalTime>
  <Words>84</Words>
  <Application>Microsoft Office PowerPoint</Application>
  <PresentationFormat>Экран (4:3)</PresentationFormat>
  <Paragraphs>7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Литейная</vt:lpstr>
      <vt:lpstr>Бузина Анастасия.</vt:lpstr>
      <vt:lpstr>Презентация PowerPoint</vt:lpstr>
      <vt:lpstr>А,ЧТО ТАКОЕ ВОЙНА?</vt:lpstr>
      <vt:lpstr>Презентация PowerPoint</vt:lpstr>
      <vt:lpstr>В первый день войны им было по 17-20 лет. Из каждых 100 ребят этого возраста, ушедших на фронт,97 не вернулись назад .ВОТ ОНА ,ВОЙНА!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900 ДНЕЙ И НОЧЕЙ БЛОКАДНОГО ЛЕНИНГРАДА.ЭТО 125 ГРАММОВ ХЛЕБА В СУТКИ.ЭТО ТОННЫ БОМБ И  СНАРЯДОВ.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Бузина Анастасия.</dc:title>
  <cp:lastModifiedBy>Admin</cp:lastModifiedBy>
  <cp:revision>23</cp:revision>
  <dcterms:modified xsi:type="dcterms:W3CDTF">2016-09-13T09:12:37Z</dcterms:modified>
</cp:coreProperties>
</file>